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70" r:id="rId8"/>
    <p:sldId id="269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-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BDF0-98FE-FB89-0418-337529E22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A128F-17DC-76A6-F295-E2C8DEFCE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BE7B8-D61B-83C6-D406-C0B8FB7DB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37F61-D4B6-4322-9652-64325E7ECD4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81DE2-5515-3A07-5E83-5753EB3F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AF359-D7EE-0F39-2820-FA03EA8E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1636-EE39-4236-9BFC-DCC2FF452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97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19BB3-7359-926E-8096-73D34ACF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59748-F9C9-0B41-2738-35D904466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8F4F9-5720-78B3-29C8-0315776A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37F61-D4B6-4322-9652-64325E7ECD4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5D7D2-C625-4555-FA01-09E91A664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BE89B-34C3-1261-A911-A20BE0CB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1636-EE39-4236-9BFC-DCC2FF452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231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948753-DC78-D3B2-0DE6-78A4BB91D2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EABDDA-79F5-498C-3E4D-6DA06386F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BD5F8-8070-EF81-5806-2C62F4084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37F61-D4B6-4322-9652-64325E7ECD4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D428B-0BC5-47A1-44D6-30756540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B5EFF-1963-5E81-12CD-9A43F60BA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1636-EE39-4236-9BFC-DCC2FF452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648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2680-FC66-C4FC-12F9-57965329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437E-0A60-3375-0261-60FCFD549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07373-3FF8-8A0B-DC54-2061B37D0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37F61-D4B6-4322-9652-64325E7ECD4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601F2-ABC8-5F1F-02F2-2FCA3C09A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B749F-05AD-508A-9D1F-4F4D8550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1636-EE39-4236-9BFC-DCC2FF452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347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DB482-F51B-E3C5-E9A6-FB046A3C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D7401-D41B-89C6-AC55-655633E2E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035BA-8653-861D-B722-38F1293C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37F61-D4B6-4322-9652-64325E7ECD4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6F7D1-13B8-50AD-B768-957D0F43B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10F39-556D-AEF3-9D2D-0D63BBAC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1636-EE39-4236-9BFC-DCC2FF452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2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8509-CFF2-E983-C99C-C009B258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77218-CA9A-07DA-CD24-B26DA3E06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10C96-6F07-CA2F-A974-5F292D988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704A5-346B-5AE7-3AF7-B646658EF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37F61-D4B6-4322-9652-64325E7ECD4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586A2-676B-33C6-3A45-658983CB9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E8FDF-B410-4EE7-9959-51AFCBFC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1636-EE39-4236-9BFC-DCC2FF452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355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DF864-5BFE-FD21-BE6C-07D26A756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4159D-D518-9391-47DF-635AA9AF6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E6332-ADAA-BD73-14ED-7616A5398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B205A1-20AA-6907-1033-8F2C20BAD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1DEDBC-2A95-8FBF-0E0A-D9EFE1F22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04C293-BA04-DA24-B1EA-774B97A2F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37F61-D4B6-4322-9652-64325E7ECD4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3AFC7C-CBFD-6DF4-FB50-A200E44B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64256F-D832-26B8-3C3F-BE81B27F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1636-EE39-4236-9BFC-DCC2FF452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89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AC4-038D-2DE0-3BB6-BEC8A3FD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73A1C1-657D-3812-3C85-0FC42D140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37F61-D4B6-4322-9652-64325E7ECD4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C4D189-4A28-970F-45CB-3CDC144D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EC9E4-0290-4BF2-116E-F06F94D11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1636-EE39-4236-9BFC-DCC2FF452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157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D837A-150F-8CAC-11BE-8C85023E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37F61-D4B6-4322-9652-64325E7ECD4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1082A-48E8-E6F6-46EA-4E43A88E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DC7F9-A557-4787-3349-B3DB2336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1636-EE39-4236-9BFC-DCC2FF452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93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17AA-E545-6153-983E-CE00C6F6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95846-178E-EA81-FC41-C70973806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281B4-8003-3E52-FACC-373E82D34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5F7DC-10BF-3CA6-E5CF-0994E298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37F61-D4B6-4322-9652-64325E7ECD4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DEC85-A9DE-52C6-10D3-DD491D8C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49C8C-89DD-8394-6E80-FE47485F3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1636-EE39-4236-9BFC-DCC2FF452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133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65672-202D-81E6-DFC1-E10B94CDB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77A753-1606-F781-16C7-6DF9067514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AB059-6B36-C77A-CCCB-0C9957670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3FE9F-BFCA-8306-A01D-66928E35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37F61-D4B6-4322-9652-64325E7ECD4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22F24-96A4-24D6-BDAB-FA2F43569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86DDD-7EBA-AA2F-2D38-94481590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1636-EE39-4236-9BFC-DCC2FF452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685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0C8D38-665B-A192-EF67-72828F10A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EF92E-9A83-FCC6-43D9-8B1DF440F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0CDD7-73A1-D52D-F2DD-63EE58DEE7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37F61-D4B6-4322-9652-64325E7ECD45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8A0A4-AE62-6690-D7DB-CD8329FB1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EE2C9-3046-171B-4053-B346CD5C6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21636-EE39-4236-9BFC-DCC2FF452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8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medialive/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aws.amazon.com/medialive/getting-starte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ws.amazon.com/AmazonCloudFront/latest/DeveloperGuide/GettingStarted.html" TargetMode="External"/><Relationship Id="rId5" Type="http://schemas.openxmlformats.org/officeDocument/2006/relationships/hyperlink" Target="https://aws.amazon.com/blogs/media/live-streaming-with-aws-elemental-medialive-and-mediapackage/" TargetMode="External"/><Relationship Id="rId4" Type="http://schemas.openxmlformats.org/officeDocument/2006/relationships/hyperlink" Target="https://aws.amazon.com/blogs/media/streaming-video-on-demand-with-amazon-cloudfront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31E09-2E8C-4B4E-B605-C76D41879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34717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effectLst/>
                <a:ea typeface="Times New Roman" panose="02020603050405020304" pitchFamily="18" charset="0"/>
              </a:rPr>
              <a:t> </a:t>
            </a:r>
            <a:r>
              <a:rPr lang="en-GB" sz="4000" dirty="0"/>
              <a:t>Digital Signage Solution using AWS Elemental MediaLive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AD8788-8E97-9A4B-6E5F-A586CA2D9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54664"/>
            <a:ext cx="9144000" cy="2703136"/>
          </a:xfrm>
        </p:spPr>
        <p:txBody>
          <a:bodyPr>
            <a:normAutofit fontScale="92500" lnSpcReduction="10000"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P.KUSUMITHA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2210030423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algn="ctr">
              <a:lnSpc>
                <a:spcPct val="150000"/>
              </a:lnSpc>
              <a:buNone/>
            </a:pP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  <a:tabLst>
                <a:tab pos="1143000" algn="l"/>
                <a:tab pos="1257300" algn="l"/>
              </a:tabLst>
            </a:pP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Under the esteemed guidance of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</a:pPr>
            <a:r>
              <a:rPr lang="en-US" sz="1800" dirty="0"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</a:pPr>
            <a:r>
              <a:rPr 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Ms. P. Sree Lakshmi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  <a:tabLst>
                <a:tab pos="3857625" algn="l"/>
              </a:tabLst>
            </a:pPr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Assistant Professor,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Department of Computer Science and Engineering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E0B77DB1-2EB0-94AF-87E6-AD620C79518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5608" y="5429838"/>
            <a:ext cx="2743200" cy="11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68A4-3FBA-185C-C3BE-4CF98F42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/>
              <a:t>Results and Outputs</a:t>
            </a: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82CBA144-2BC2-A214-7961-85E28E06A21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2184" y="5366974"/>
            <a:ext cx="2743200" cy="1125901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C98C3C7-972F-1C22-1380-FBDF61D82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0066" y="1718732"/>
            <a:ext cx="7027334" cy="320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90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E5128-229A-8DD0-22A9-BBE976259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2739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/>
              <a:t>Challenges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59BB8-E8E2-E2FE-B876-B5195A5A7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7864"/>
            <a:ext cx="10515600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Delay due to Cache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CloudFront invalidations to instantly refresh outdated content.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Cache-Control headers to define content expiration and revalidation rules.</a:t>
            </a:r>
          </a:p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of Signage Content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S3 bucket policies to restrict access.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Signed URLs or Signed Cookies with CloudFront to control who can access content.</a:t>
            </a:r>
          </a:p>
          <a:p>
            <a:pPr>
              <a:buNone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Management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S3 Object Versioning to maintain historical versions of signage content.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Lifecycle Policies to automate cleanup of outdated or unused content.</a:t>
            </a: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5FA3CCCB-0EDD-1394-F923-2AB1A90AE66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5608" y="5429838"/>
            <a:ext cx="2743200" cy="11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19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CDD57-5FE9-3EDB-4009-3C7A2F67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/>
              <a:t>Learnings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1C3FC-4068-A722-E329-8728935E5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576" y="1234440"/>
            <a:ext cx="10515600" cy="43952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1.Technical Skills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S3 Static Website Hosting for efficient content delivery.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CloudFront CDN for low-latency global access.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IAM Policies to secure and manage access to AWS resources.</a:t>
            </a: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2.Soft Skills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Wrote clear and concise project documentation.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content workflows using cloud-native tools.</a:t>
            </a:r>
          </a:p>
          <a:p>
            <a:pPr marL="0" indent="0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Certifications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towards AWS Certified Developer – Associate</a:t>
            </a: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33DC93C2-D50A-8989-0C5F-8C8CF8D99B9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6475" y="4794838"/>
            <a:ext cx="2743200" cy="11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13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8492-4DC6-0104-E12B-5A1E5283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589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3DB1E-F469-AE87-484A-3811F3A4F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328" y="127101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1.Possible Extensions/Improvements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secure admin portal with role-based authentication.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Multi-platform Support (mobile apps)</a:t>
            </a:r>
          </a:p>
          <a:p>
            <a:pPr marL="0" indent="0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Real-Time Deployment Considerations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CloudFront’s global edge network + S3.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Availability: Deploy across multiple AWS regions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failover routing.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3.Cost Optimization/Scaling Ideas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S3 and CloudFront for serverless, low-maintenance hosting.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wisely using CloudFront TTLs to reduce origin fetches.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 AWS Free Tier and lifecycle rules for cost control.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0119F856-B3AA-C478-A7FB-1B6653FDB5C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5674" y="5059403"/>
            <a:ext cx="2743200" cy="1125901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103CF47C-F436-7162-2C25-3FC5AC66A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 across multiple AWS regions with failover routing.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3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F2DE4-00E3-EDBC-1CD6-39ACB2A19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3375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A2AF3-6A13-A1F1-4E20-95547E4B7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07" y="1253331"/>
            <a:ext cx="10515600" cy="435133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en-GB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 Amazon Web Services (AWS). "Getting Started with AWS Elemental MediaLive." Available at: </a:t>
            </a:r>
            <a:r>
              <a:rPr lang="en-GB" sz="15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https://aws.amazon.com/medialive/getting-started/</a:t>
            </a:r>
            <a:endParaRPr lang="en-GB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None/>
            </a:pPr>
            <a:r>
              <a:rPr lang="en-GB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00000"/>
              </a:lnSpc>
              <a:buNone/>
            </a:pPr>
            <a:r>
              <a:rPr lang="en-GB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 Amazon Web Services (AWS). "AWS Elemental MediaLive User Guide." Available at: </a:t>
            </a:r>
            <a:r>
              <a:rPr lang="en-GB" sz="15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https://docs.aws.amazon.com/medialive/</a:t>
            </a:r>
            <a:endParaRPr lang="en-GB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None/>
            </a:pPr>
            <a:r>
              <a:rPr lang="en-GB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00000"/>
              </a:lnSpc>
              <a:buNone/>
            </a:pPr>
            <a:r>
              <a:rPr lang="en-GB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[3] 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Amazon Web Services (AWS). "Tutorial: How to Stream Video on Demand with AmazonS3 and CloudFront." Available at: </a:t>
            </a:r>
            <a:r>
              <a:rPr lang="en-US" sz="15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https://aws.amazon.com/blogs/media/streaming-video-on-demand-with-amazon-cloudfront/</a:t>
            </a:r>
            <a:endParaRPr lang="en-GB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None/>
            </a:pPr>
            <a:r>
              <a:rPr lang="en-GB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00000"/>
              </a:lnSpc>
              <a:buNone/>
            </a:pPr>
            <a:r>
              <a:rPr lang="en-GB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[4] Amazon Web Services (AWS). "Live Streaming with AWS Elemental MediaLive and </a:t>
            </a:r>
            <a:r>
              <a:rPr lang="en-GB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MediaPackage</a:t>
            </a:r>
            <a:r>
              <a:rPr lang="en-GB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." Available at: </a:t>
            </a:r>
            <a:r>
              <a:rPr lang="en-GB" sz="15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https://aws.amazon.com/blogs/media/live-streaming-with-aws-elemental-medialive-and-mediapackage/</a:t>
            </a:r>
            <a:endParaRPr lang="en-GB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None/>
            </a:pPr>
            <a:r>
              <a:rPr lang="en-GB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00000"/>
              </a:lnSpc>
              <a:buNone/>
            </a:pPr>
            <a:r>
              <a:rPr lang="en-GB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[5] 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Amazon Web Services (AWS)."Getting Started with Amazon CloudFront." </a:t>
            </a:r>
            <a:r>
              <a:rPr lang="en-GB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Available at: </a:t>
            </a:r>
            <a:r>
              <a:rPr lang="en-GB" sz="15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https://docs.aws.amazon.com/AmazonCloudFront/latest/DeveloperGuide/GettingStarted.html</a:t>
            </a:r>
            <a:endParaRPr lang="en-GB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575"/>
              </a:spcAft>
              <a:buNone/>
              <a:tabLst>
                <a:tab pos="457200" algn="l"/>
                <a:tab pos="1498600" algn="l"/>
              </a:tabLst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07D284B4-38FD-6CC4-565B-ECE4EF3CEA0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75608" y="5429838"/>
            <a:ext cx="2743200" cy="11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24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CA68C-3FCF-C98F-4C24-E3D158CA1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73517"/>
            <a:ext cx="10515600" cy="13763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i="1" dirty="0"/>
              <a:t>THANK YOU</a:t>
            </a:r>
            <a:endParaRPr lang="en-IN" sz="3600" i="1" dirty="0"/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74A37FC0-E1D8-6642-60F7-C6E8CDE27C0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5608" y="5429838"/>
            <a:ext cx="2743200" cy="11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03FA8-4FE1-7FD0-BFB8-5D25FCE6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0B832-223B-BC04-3D0F-BE5880120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38459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/ Opportunity</a:t>
            </a:r>
          </a:p>
          <a:p>
            <a:r>
              <a:rPr lang="en-GB" sz="1600" dirty="0"/>
              <a:t>Traditional signage systems rely on manual updates or dedicated hardware.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updates are slow, especially across distributed locations.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cost of maintenance and limited scalability.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2.Objective</a:t>
            </a:r>
          </a:p>
          <a:p>
            <a:r>
              <a:rPr lang="en-GB" sz="1600" dirty="0"/>
              <a:t>Develop a cloud-native digital signage system that is cost-effective, scalable, and centrally manageable.</a:t>
            </a:r>
          </a:p>
          <a:p>
            <a:r>
              <a:rPr lang="en-GB" sz="1600" dirty="0"/>
              <a:t>Use Amazon S3 for static content storage and CloudFront for global content delivery.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3.Real-World Relevance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 content updates for advertisements, event info, announcements.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retail, educational institutions, airports, and more.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Low-latency access across multiple locations worldwide.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566B0C7E-8E36-0431-D300-44DB1ECB708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5608" y="5429838"/>
            <a:ext cx="2743200" cy="11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88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F6E8-D87A-10E0-09AB-0A383CD48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6747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/>
              <a:t>Services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DCBFB-7D3E-F89E-6301-1F3B6C9A8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923543"/>
            <a:ext cx="10747248" cy="529386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Durable, highly available object storage.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HTML/CSS/JS content for signage.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versioning and lifecycle rules for content rotation.</a:t>
            </a: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Amazon DynamoDB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Delivery Network (CDN) for global delivery.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Caches signage content at edge locations for low latency.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origin load and ensures fast, consistent performance.</a:t>
            </a:r>
          </a:p>
        </p:txBody>
      </p:sp>
      <p:pic>
        <p:nvPicPr>
          <p:cNvPr id="6" name="image1.png">
            <a:extLst>
              <a:ext uri="{FF2B5EF4-FFF2-40B4-BE49-F238E27FC236}">
                <a16:creationId xmlns:a16="http://schemas.microsoft.com/office/drawing/2014/main" id="{25386512-8C4F-399D-CDAC-724BA1FB283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5608" y="5429838"/>
            <a:ext cx="2743200" cy="11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0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73B7-415A-1A87-7CFC-9CFEF9619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dirty="0"/>
              <a:t>Flow Diagram</a:t>
            </a: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B2468333-0F8C-0063-24A6-99FE5EA54B0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5608" y="5429838"/>
            <a:ext cx="2743200" cy="1125901"/>
          </a:xfrm>
          <a:prstGeom prst="rect">
            <a:avLst/>
          </a:prstGeom>
        </p:spPr>
      </p:pic>
      <p:pic>
        <p:nvPicPr>
          <p:cNvPr id="8" name="Content Placeholder 7" descr="A diagram of a cloud front and digital front&#10;&#10;AI-generated content may be incorrect.">
            <a:extLst>
              <a:ext uri="{FF2B5EF4-FFF2-40B4-BE49-F238E27FC236}">
                <a16:creationId xmlns:a16="http://schemas.microsoft.com/office/drawing/2014/main" id="{CF54B5C6-2688-70F7-CB0E-8CE518E80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3668" y="1190625"/>
            <a:ext cx="8255000" cy="3552914"/>
          </a:xfrm>
        </p:spPr>
      </p:pic>
    </p:spTree>
    <p:extLst>
      <p:ext uri="{BB962C8B-B14F-4D97-AF65-F5344CB8AC3E}">
        <p14:creationId xmlns:p14="http://schemas.microsoft.com/office/powerpoint/2010/main" val="2237058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E4973-2578-AABB-8796-F77DDD5F1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008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dirty="0"/>
              <a:t>Implementation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4BCC7-B080-E3E9-FB00-BEFD8B5EB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136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S3 Bucket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static website hosting.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proper bucket policies for public read or authenticated access.</a:t>
            </a:r>
          </a:p>
          <a:p>
            <a:pPr marL="0" indent="0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Signage Content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HTML/CSS/JS files or multimedia assets (images, videos).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S3 Versioning for rollback or scheduled updates.</a:t>
            </a:r>
          </a:p>
          <a:p>
            <a:pPr marL="0" indent="0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CloudFront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origin to S3 bucket.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caching, compression, and SSL.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invalidation for instant content refresh.</a:t>
            </a:r>
          </a:p>
          <a:p>
            <a:pPr marL="0" indent="0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to Screens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web browsers or custom apps to load content via CloudFront URLs</a:t>
            </a: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494312B7-B537-438C-9DBF-083C1EE6864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5608" y="5429838"/>
            <a:ext cx="2743200" cy="11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44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8350C-4CBA-1D9B-A758-79768CF6C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0FF0-CCDB-6706-EA7F-DDCDFCBA3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008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/>
              <a:t>Implementation Process</a:t>
            </a:r>
            <a:endParaRPr lang="en-IN" sz="4000" b="1" dirty="0"/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92291020-C796-F98F-1545-34B26DA5223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0" y="5693763"/>
            <a:ext cx="2743200" cy="112590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C5B776-A41C-D93B-E984-B30D02DC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32" y="1897993"/>
            <a:ext cx="5169468" cy="3325940"/>
          </a:xfrm>
          <a:prstGeom prst="rect">
            <a:avLst/>
          </a:prstGeom>
        </p:spPr>
      </p:pic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0CAE49-11F5-A5EF-EAD9-2E6510B57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82268" y="1897993"/>
            <a:ext cx="5071532" cy="332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51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F3E9B-2C0F-9BFC-8908-D6FBB60D1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3B8C-270B-A369-7CCA-6940EAEAB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008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dirty="0"/>
              <a:t>Implementation Process</a:t>
            </a: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15987D8A-0D50-B071-494E-5E172E76AA5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5608" y="5429838"/>
            <a:ext cx="2743200" cy="1125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C719D9-30EF-2A64-5EBB-C63CE19B9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66" y="1490133"/>
            <a:ext cx="5401733" cy="359392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A5816C-237E-17D5-9D86-549FFA599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261" y="1549400"/>
            <a:ext cx="5196206" cy="35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48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DE8B7-4830-25E3-364E-805A5B97D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F6BB2-A761-5BDE-65DC-805F9B4B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008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dirty="0"/>
              <a:t>Implementation Process</a:t>
            </a: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CCBE1C9D-A8F7-7147-74E3-B098F5E85CE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5608" y="5429838"/>
            <a:ext cx="2743200" cy="1125901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37487B-1BBB-582A-1A0F-C4132B4CE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401523"/>
            <a:ext cx="4891405" cy="3593809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9A702F-7E83-C1ED-F27A-8DC4C09FA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399" y="1401523"/>
            <a:ext cx="5012266" cy="359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1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C76AC-4DF2-21FB-9F16-AC4594F48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4139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dirty="0"/>
              <a:t>Key Features and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5803E-35A6-CF5B-6E8C-5773BE383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008" y="1110750"/>
            <a:ext cx="10515600" cy="4351338"/>
          </a:xfrm>
        </p:spPr>
        <p:txBody>
          <a:bodyPr>
            <a:normAutofit/>
          </a:bodyPr>
          <a:lstStyle/>
          <a:p>
            <a:endParaRPr lang="en-GB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 Content Delivery using CDN</a:t>
            </a:r>
            <a:b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CloudFront ensures signage content is delivered from the nearest edge location, reducing latency and improving load times globally.</a:t>
            </a:r>
          </a:p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Management</a:t>
            </a:r>
            <a:b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signage files (HTML, images, videos) are managed from a single S3 bucket, allowing easy updates and consistency across displays.</a:t>
            </a:r>
          </a:p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Architecture</a:t>
            </a:r>
            <a:b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thousands of digital displays without any architectural change. Whether in one location or across continents, content scales seamlessly.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 Fallback</a:t>
            </a:r>
            <a:b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Browser-based caching ensures that in case of network interruptions, the last version of the signage continues to display.</a:t>
            </a: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35616E9F-8773-1244-8F9D-014B0F0A5A1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5608" y="5429838"/>
            <a:ext cx="2743200" cy="11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00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843</Words>
  <Application>Microsoft Office PowerPoint</Application>
  <PresentationFormat>Widescreen</PresentationFormat>
  <Paragraphs>101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Comic Sans MS</vt:lpstr>
      <vt:lpstr>Times New Roman</vt:lpstr>
      <vt:lpstr>Office Theme</vt:lpstr>
      <vt:lpstr> Digital Signage Solution using AWS Elemental MediaLive</vt:lpstr>
      <vt:lpstr>Project Overview</vt:lpstr>
      <vt:lpstr>Services Used</vt:lpstr>
      <vt:lpstr>Flow Diagram</vt:lpstr>
      <vt:lpstr>Implementation Process</vt:lpstr>
      <vt:lpstr>Implementation Process</vt:lpstr>
      <vt:lpstr>Implementation Process</vt:lpstr>
      <vt:lpstr>Implementation Process</vt:lpstr>
      <vt:lpstr>Key Features and Functionality</vt:lpstr>
      <vt:lpstr>Results and Outputs</vt:lpstr>
      <vt:lpstr>Challenges and Solutions</vt:lpstr>
      <vt:lpstr>Learnings &amp; Takeaways</vt:lpstr>
      <vt:lpstr>Future Scope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Sree Lakshmi P</dc:creator>
  <cp:lastModifiedBy>KUSUMITHA PADAKANTI</cp:lastModifiedBy>
  <cp:revision>3</cp:revision>
  <dcterms:created xsi:type="dcterms:W3CDTF">2025-04-17T10:09:20Z</dcterms:created>
  <dcterms:modified xsi:type="dcterms:W3CDTF">2025-04-18T07:48:40Z</dcterms:modified>
</cp:coreProperties>
</file>